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77" r:id="rId3"/>
    <p:sldId id="269" r:id="rId4"/>
    <p:sldId id="271" r:id="rId5"/>
    <p:sldId id="272" r:id="rId6"/>
    <p:sldId id="273" r:id="rId7"/>
    <p:sldId id="27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 Gajin" userId="6eb8fc4d53e465aa" providerId="LiveId" clId="{D28C36C0-4EC4-474B-8AD2-3B194C96C16F}"/>
    <pc:docChg chg="addSld delSld modSld">
      <pc:chgData name="Filip Gajin" userId="6eb8fc4d53e465aa" providerId="LiveId" clId="{D28C36C0-4EC4-474B-8AD2-3B194C96C16F}" dt="2024-09-28T12:36:44.774" v="7" actId="2696"/>
      <pc:docMkLst>
        <pc:docMk/>
      </pc:docMkLst>
      <pc:sldChg chg="add">
        <pc:chgData name="Filip Gajin" userId="6eb8fc4d53e465aa" providerId="LiveId" clId="{D28C36C0-4EC4-474B-8AD2-3B194C96C16F}" dt="2024-09-28T12:35:14.582" v="1"/>
        <pc:sldMkLst>
          <pc:docMk/>
          <pc:sldMk cId="2343193251" sldId="263"/>
        </pc:sldMkLst>
      </pc:sldChg>
      <pc:sldChg chg="del">
        <pc:chgData name="Filip Gajin" userId="6eb8fc4d53e465aa" providerId="LiveId" clId="{D28C36C0-4EC4-474B-8AD2-3B194C96C16F}" dt="2024-09-28T12:35:44.533" v="6" actId="2696"/>
        <pc:sldMkLst>
          <pc:docMk/>
          <pc:sldMk cId="2046657095" sldId="268"/>
        </pc:sldMkLst>
      </pc:sldChg>
      <pc:sldChg chg="del">
        <pc:chgData name="Filip Gajin" userId="6eb8fc4d53e465aa" providerId="LiveId" clId="{D28C36C0-4EC4-474B-8AD2-3B194C96C16F}" dt="2024-09-28T12:36:44.774" v="7" actId="2696"/>
        <pc:sldMkLst>
          <pc:docMk/>
          <pc:sldMk cId="2860137428" sldId="270"/>
        </pc:sldMkLst>
      </pc:sldChg>
      <pc:sldChg chg="new del">
        <pc:chgData name="Filip Gajin" userId="6eb8fc4d53e465aa" providerId="LiveId" clId="{D28C36C0-4EC4-474B-8AD2-3B194C96C16F}" dt="2024-09-28T12:35:37.727" v="5" actId="2696"/>
        <pc:sldMkLst>
          <pc:docMk/>
          <pc:sldMk cId="269345857" sldId="275"/>
        </pc:sldMkLst>
      </pc:sldChg>
      <pc:sldChg chg="new del">
        <pc:chgData name="Filip Gajin" userId="6eb8fc4d53e465aa" providerId="LiveId" clId="{D28C36C0-4EC4-474B-8AD2-3B194C96C16F}" dt="2024-09-28T12:35:32.103" v="4" actId="2696"/>
        <pc:sldMkLst>
          <pc:docMk/>
          <pc:sldMk cId="1461805667" sldId="276"/>
        </pc:sldMkLst>
      </pc:sldChg>
      <pc:sldChg chg="add">
        <pc:chgData name="Filip Gajin" userId="6eb8fc4d53e465aa" providerId="LiveId" clId="{D28C36C0-4EC4-474B-8AD2-3B194C96C16F}" dt="2024-09-28T12:35:25.990" v="3"/>
        <pc:sldMkLst>
          <pc:docMk/>
          <pc:sldMk cId="281271037" sldId="277"/>
        </pc:sldMkLst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408E-DB68-516C-43C9-E5128453E7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FFD69D-9FC5-9EF6-81C6-C7BDD9015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04765-B02D-2018-924E-C5F9FB0E8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49728A-9F4D-FE9A-7657-6C19F7845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52EFB-B9A5-0A48-E5CF-22CF5A9BA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97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E541B-A640-B4C6-B205-6063B5FE3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81D919-BB7B-3844-548B-BAB4E80F7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FA896-8710-355E-E36C-D2ADEE9BD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69BC8-3F57-021F-6F4F-1155F265E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025F2A-027A-D098-0171-19E6304B5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79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695F9B-C647-EEED-214B-71E661E044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CE322B-75C7-0EB9-9E29-391363AC57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2802D1-CC89-F5FB-E94C-F913AF4B8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AA188-92DA-9AC6-58A5-B82E4A21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F19A3-1BC5-C6A7-E316-EC302A78B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1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2950B-0D2E-2471-BEFE-CF66FF9E9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CDD2F-4CF9-22BE-51BE-2AB8AB251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B7950-4FD4-142F-9B5A-751432A27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D1FA7-0C0E-F3E0-BE03-2646AD995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0BBFA-CB34-7A86-E806-EE98670DA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60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DC861-FEDC-3EFA-814D-CF92D56EA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6F3F1E-B949-97FF-6F16-7DFCC71E8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A2FCC-17D2-13F5-CC34-A2F06E862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6DDE9-CA26-C470-DA94-F79583C95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79DA3-7584-E4C6-BA7E-2A97311D0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268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371C4-53AB-FDE6-5DB2-BA29535A1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DCEDC-C071-4E5F-5EDA-3BD25F1EA1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607C90-585C-1759-B8E0-1B8D950BD3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CAB8EF-0A7F-6801-3E5F-51997E508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4F12D-B2CA-9714-E0E1-CBE2428BB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1DF62D-D132-6823-7706-F9E02F688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67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0D46F-D1EA-DB66-35A4-27E5BE909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6F0DAD-D35B-6422-A9B6-10B6EE5612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379D5-9BAC-7FE9-4979-4D7685079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B755AD-B6C6-99D0-6BA7-805882D0C7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4AC657-4B9F-412E-0D10-3E1761F5D1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41857A-D2CC-D026-BFC1-A013951F2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AF20A8-75F4-2FFA-3A16-6A47DE658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C54162-BE21-B91F-52E5-FC335293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572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E5F3E-5D73-2DE5-7C90-BB46440B7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A9ACDF-3E46-385E-B1D4-7D31CE321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02F71A-AE0C-20F0-9CE3-035EB7FDD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F77D98-9D20-ACA4-D875-E424F6024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411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52F8A4-FFF0-1F55-04B1-7E092F1BB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A2134F-08A4-80CE-5C12-70CA0011C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9613A-A65C-5E7E-592C-1B5AEDCB9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257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CA923-BB4B-ABD1-1FE4-0AEDF4211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16C22-63D6-72DB-E4CC-1ABA71EB9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FFBD46-C233-E266-8259-9619C10CBD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11146-73B3-8163-D6F5-AFC97C6B1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24E55-757A-6C28-E2B6-2DFAB81CB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DC5611-AEDE-3775-5BB3-2D61C5EBE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35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D1C0-F398-8E64-066D-A3BF75663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C330CD-8788-BEB9-347C-C9AA4F1C6E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DF7283-1621-E910-497A-1EB876A0F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0CD3B0-20C6-9BAE-AD45-3B8D0B976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08485-33C5-0E99-E8EC-83DF883BC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09F61-5C20-7212-6362-D79350A0F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80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5862CF-CDA7-4D01-A694-2C47E08BD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E7ED66-7FAE-1A91-1ED9-22785729E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37DA6-5AD3-9990-812F-A37D8CC798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EB029-15D3-495F-9FCF-B2A36AA56DB0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507AB-F848-695D-0C71-614602454E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7AF1A-D6C6-9585-B807-330412E25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D20189-96A4-4203-86ED-B0A57809D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52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E566F-934D-1582-C457-2B4D89901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Pohlepni algoritam rešenje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05E886-8E3F-7EAA-B64B-12D7B1CB62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880171" y="1606101"/>
            <a:ext cx="7500134" cy="4886774"/>
          </a:xfrm>
        </p:spPr>
      </p:pic>
    </p:spTree>
    <p:extLst>
      <p:ext uri="{BB962C8B-B14F-4D97-AF65-F5344CB8AC3E}">
        <p14:creationId xmlns:p14="http://schemas.microsoft.com/office/powerpoint/2010/main" val="2343193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8C902-037E-680E-BFA6-5FD73F093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Genetski algoritam</a:t>
            </a:r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4C46EF36-F78D-EFCE-B738-8696926E37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9989" y="1876995"/>
            <a:ext cx="5801784" cy="4351338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928098-AFCD-515D-D319-1A8216E9CB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435047" y="1972147"/>
            <a:ext cx="5548045" cy="416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71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99F93-14E1-1868-C254-5C6832658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Genetski algoritam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585940-4F0D-E7DE-AB81-6BDA149429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94216" y="1648057"/>
            <a:ext cx="580178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A00A76-6B64-D5B1-60CA-085857025F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236102" y="1648056"/>
            <a:ext cx="5801785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41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02C92-5B53-0189-F504-CB54C8164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Brute force velike dimenzije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7AAF447-A270-AA66-C57D-6978797D3E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779" y="1825625"/>
            <a:ext cx="5952441" cy="4351338"/>
          </a:xfrm>
        </p:spPr>
      </p:pic>
    </p:spTree>
    <p:extLst>
      <p:ext uri="{BB962C8B-B14F-4D97-AF65-F5344CB8AC3E}">
        <p14:creationId xmlns:p14="http://schemas.microsoft.com/office/powerpoint/2010/main" val="2321263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4AE36-83AB-7F01-3145-469A92F50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Pohlepni algoritam velike dimenzije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783F805-B0A6-5869-3502-F747231EAC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458" y="1825625"/>
            <a:ext cx="5671084" cy="4351338"/>
          </a:xfrm>
        </p:spPr>
      </p:pic>
    </p:spTree>
    <p:extLst>
      <p:ext uri="{BB962C8B-B14F-4D97-AF65-F5344CB8AC3E}">
        <p14:creationId xmlns:p14="http://schemas.microsoft.com/office/powerpoint/2010/main" val="3394586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D5557-D72F-2481-ABA6-C94CB0C64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Genetski algoritam velike dimenzije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DD4F96-B0AE-BCAA-271A-81F8A28716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782" y="1825625"/>
            <a:ext cx="5422436" cy="4351338"/>
          </a:xfrm>
        </p:spPr>
      </p:pic>
    </p:spTree>
    <p:extLst>
      <p:ext uri="{BB962C8B-B14F-4D97-AF65-F5344CB8AC3E}">
        <p14:creationId xmlns:p14="http://schemas.microsoft.com/office/powerpoint/2010/main" val="2463797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51958-913B-3C87-0854-F5C04B174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8CECB-D309-C4DC-8DF1-02B8F1E6D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pPr algn="ctr"/>
            <a:r>
              <a:rPr lang="sr-Latn-RS" sz="11500" dirty="0"/>
              <a:t>Hvala na pažnji!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3458400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23</Words>
  <Application>Microsoft Office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Pohlepni algoritam rešenje</vt:lpstr>
      <vt:lpstr>Genetski algoritam</vt:lpstr>
      <vt:lpstr>Genetski algoritam</vt:lpstr>
      <vt:lpstr>Brute force velike dimenzije</vt:lpstr>
      <vt:lpstr>Pohlepni algoritam velike dimenzije</vt:lpstr>
      <vt:lpstr>Genetski algoritam velike dimenzije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Filip Gajin</dc:creator>
  <cp:lastModifiedBy>Filip Gajin</cp:lastModifiedBy>
  <cp:revision>1</cp:revision>
  <dcterms:created xsi:type="dcterms:W3CDTF">2024-09-28T12:31:54Z</dcterms:created>
  <dcterms:modified xsi:type="dcterms:W3CDTF">2024-09-28T12:36:46Z</dcterms:modified>
</cp:coreProperties>
</file>

<file path=docProps/thumbnail.jpeg>
</file>